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AU" sz="4400" spc="-1" strike="noStrike">
                <a:latin typeface="Arial"/>
              </a:rPr>
              <a:t>Click to edit the title text format</a:t>
            </a: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latin typeface="Arial"/>
              </a:rPr>
              <a:t>Click to edit the outline text format</a:t>
            </a:r>
            <a:endParaRPr b="0" lang="en-A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pc="-1" strike="noStrike">
                <a:latin typeface="Arial"/>
              </a:rPr>
              <a:t>Second Outline Level</a:t>
            </a:r>
            <a:endParaRPr b="0" lang="en-A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pc="-1" strike="noStrike">
                <a:latin typeface="Arial"/>
              </a:rPr>
              <a:t>Third Outline Level</a:t>
            </a:r>
            <a:endParaRPr b="0" lang="en-A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latin typeface="Arial"/>
              </a:rPr>
              <a:t>Fourth Outline Level</a:t>
            </a:r>
            <a:endParaRPr b="0" lang="en-A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Fifth Outline Level</a:t>
            </a:r>
            <a:endParaRPr b="0" lang="en-A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Sixth Outline Level</a:t>
            </a:r>
            <a:endParaRPr b="0" lang="en-A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Seventh Outline Level</a:t>
            </a:r>
            <a:endParaRPr b="0" lang="en-A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0" y="-89280"/>
            <a:ext cx="10239480" cy="5758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3096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2023-03-31T11:19:45Z</dcterms:modified>
  <cp:revision>13</cp:revision>
  <dc:subject/>
  <dc:title/>
</cp:coreProperties>
</file>